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D32A1-A2AA-4D03-8BD8-5BE1BA24FCB2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ADA29-EF39-4A6E-BCB6-EC9A0B40CF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318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D32A1-A2AA-4D03-8BD8-5BE1BA24FCB2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ADA29-EF39-4A6E-BCB6-EC9A0B40CF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42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D32A1-A2AA-4D03-8BD8-5BE1BA24FCB2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ADA29-EF39-4A6E-BCB6-EC9A0B40CF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831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D32A1-A2AA-4D03-8BD8-5BE1BA24FCB2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ADA29-EF39-4A6E-BCB6-EC9A0B40CF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28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D32A1-A2AA-4D03-8BD8-5BE1BA24FCB2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ADA29-EF39-4A6E-BCB6-EC9A0B40CF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607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D32A1-A2AA-4D03-8BD8-5BE1BA24FCB2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ADA29-EF39-4A6E-BCB6-EC9A0B40CF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09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D32A1-A2AA-4D03-8BD8-5BE1BA24FCB2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ADA29-EF39-4A6E-BCB6-EC9A0B40CF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462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D32A1-A2AA-4D03-8BD8-5BE1BA24FCB2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ADA29-EF39-4A6E-BCB6-EC9A0B40CF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42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D32A1-A2AA-4D03-8BD8-5BE1BA24FCB2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ADA29-EF39-4A6E-BCB6-EC9A0B40CF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13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D32A1-A2AA-4D03-8BD8-5BE1BA24FCB2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ADA29-EF39-4A6E-BCB6-EC9A0B40CF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924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D32A1-A2AA-4D03-8BD8-5BE1BA24FCB2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ADA29-EF39-4A6E-BCB6-EC9A0B40CF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742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D32A1-A2AA-4D03-8BD8-5BE1BA24FCB2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0ADA29-EF39-4A6E-BCB6-EC9A0B40CF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875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g"/><Relationship Id="rId5" Type="http://schemas.openxmlformats.org/officeDocument/2006/relationships/image" Target="../media/image9.jpeg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Shane Walker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552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0" y="0"/>
            <a:ext cx="9144000" cy="6781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429000" y="2057400"/>
            <a:ext cx="2438400" cy="2438400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7315" y="2675745"/>
            <a:ext cx="1701769" cy="129547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0562" y="457200"/>
            <a:ext cx="2661312" cy="141514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2309458"/>
            <a:ext cx="2455053" cy="193428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4495800"/>
            <a:ext cx="1981200" cy="19812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489200"/>
            <a:ext cx="2006600" cy="200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5535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-19747" y="0"/>
            <a:ext cx="9144000" cy="6781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AC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3429000" y="2057400"/>
            <a:ext cx="2438400" cy="2438400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2388" y="2467931"/>
            <a:ext cx="1551623" cy="161733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2276475"/>
            <a:ext cx="2228850" cy="20002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219902"/>
            <a:ext cx="2159000" cy="2159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2388" y="4648200"/>
            <a:ext cx="1495425" cy="188682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3063" y="47189"/>
            <a:ext cx="1809386" cy="2010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45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0" y="0"/>
            <a:ext cx="9144000" cy="6781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AC</a:t>
            </a:r>
            <a:endParaRPr lang="en-US" dirty="0"/>
          </a:p>
        </p:txBody>
      </p:sp>
      <p:sp>
        <p:nvSpPr>
          <p:cNvPr id="3" name="Oval 2"/>
          <p:cNvSpPr/>
          <p:nvPr/>
        </p:nvSpPr>
        <p:spPr>
          <a:xfrm>
            <a:off x="3429000" y="2057400"/>
            <a:ext cx="2438400" cy="2438400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2360" y="2684443"/>
            <a:ext cx="1871680" cy="118431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1828800"/>
            <a:ext cx="1973580" cy="2667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2073" y="152400"/>
            <a:ext cx="2260600" cy="17526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8550" y="4549366"/>
            <a:ext cx="1945490" cy="194549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078182"/>
            <a:ext cx="2541982" cy="2541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7008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0" y="-121227"/>
            <a:ext cx="9144000" cy="6781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AC</a:t>
            </a:r>
            <a:endParaRPr lang="en-US" dirty="0"/>
          </a:p>
        </p:txBody>
      </p:sp>
      <p:sp>
        <p:nvSpPr>
          <p:cNvPr id="3" name="Oval 2"/>
          <p:cNvSpPr/>
          <p:nvPr/>
        </p:nvSpPr>
        <p:spPr>
          <a:xfrm>
            <a:off x="3429000" y="2057400"/>
            <a:ext cx="2438400" cy="2438400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2324" y="2344903"/>
            <a:ext cx="1419352" cy="192229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2445068"/>
            <a:ext cx="2802025" cy="20507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304800"/>
            <a:ext cx="2547204" cy="1524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911927"/>
            <a:ext cx="1727200" cy="2590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9446" y="4648200"/>
            <a:ext cx="2247954" cy="1797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4364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0" y="0"/>
            <a:ext cx="9144000" cy="6781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AC</a:t>
            </a:r>
            <a:endParaRPr lang="en-US" dirty="0"/>
          </a:p>
        </p:txBody>
      </p:sp>
      <p:sp>
        <p:nvSpPr>
          <p:cNvPr id="3" name="Oval 2"/>
          <p:cNvSpPr/>
          <p:nvPr/>
        </p:nvSpPr>
        <p:spPr>
          <a:xfrm>
            <a:off x="3429000" y="2057400"/>
            <a:ext cx="2438400" cy="2438400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2708729"/>
            <a:ext cx="2565778" cy="136434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4836" y="2687864"/>
            <a:ext cx="1766727" cy="11774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5618" y="304800"/>
            <a:ext cx="1543050" cy="15430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2037484"/>
            <a:ext cx="2668024" cy="270683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4034" y="4495800"/>
            <a:ext cx="2678055" cy="2037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5085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6</Words>
  <Application>Microsoft Office PowerPoint</Application>
  <PresentationFormat>On-screen Show (4:3)</PresentationFormat>
  <Paragraphs>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Shane Walker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student</dc:creator>
  <cp:lastModifiedBy>student</cp:lastModifiedBy>
  <cp:revision>5</cp:revision>
  <dcterms:created xsi:type="dcterms:W3CDTF">2011-10-12T12:01:35Z</dcterms:created>
  <dcterms:modified xsi:type="dcterms:W3CDTF">2011-10-12T12:49:03Z</dcterms:modified>
</cp:coreProperties>
</file>